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4" r:id="rId2"/>
    <p:sldId id="257" r:id="rId3"/>
    <p:sldId id="263" r:id="rId4"/>
    <p:sldId id="317" r:id="rId5"/>
    <p:sldId id="337" r:id="rId6"/>
    <p:sldId id="362" r:id="rId7"/>
    <p:sldId id="365" r:id="rId8"/>
    <p:sldId id="366" r:id="rId9"/>
    <p:sldId id="367" r:id="rId10"/>
    <p:sldId id="332" r:id="rId11"/>
    <p:sldId id="333" r:id="rId12"/>
    <p:sldId id="345" r:id="rId13"/>
    <p:sldId id="346" r:id="rId14"/>
    <p:sldId id="347" r:id="rId15"/>
    <p:sldId id="348" r:id="rId16"/>
    <p:sldId id="349" r:id="rId17"/>
    <p:sldId id="350" r:id="rId18"/>
    <p:sldId id="378" r:id="rId19"/>
    <p:sldId id="377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34" r:id="rId29"/>
    <p:sldId id="341" r:id="rId30"/>
    <p:sldId id="339" r:id="rId31"/>
    <p:sldId id="340" r:id="rId32"/>
    <p:sldId id="342" r:id="rId33"/>
    <p:sldId id="370" r:id="rId34"/>
    <p:sldId id="369" r:id="rId35"/>
    <p:sldId id="368" r:id="rId36"/>
    <p:sldId id="336" r:id="rId37"/>
    <p:sldId id="373" r:id="rId38"/>
    <p:sldId id="372" r:id="rId39"/>
    <p:sldId id="371" r:id="rId40"/>
    <p:sldId id="374" r:id="rId41"/>
    <p:sldId id="375" r:id="rId42"/>
    <p:sldId id="376" r:id="rId43"/>
    <p:sldId id="316" r:id="rId4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946" autoAdjust="0"/>
  </p:normalViewPr>
  <p:slideViewPr>
    <p:cSldViewPr snapToGrid="0">
      <p:cViewPr varScale="1">
        <p:scale>
          <a:sx n="80" d="100"/>
          <a:sy n="80" d="100"/>
        </p:scale>
        <p:origin x="152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5.svg"/><Relationship Id="rId12" Type="http://schemas.openxmlformats.org/officeDocument/2006/relationships/image" Target="../media/image19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17.png"/><Relationship Id="rId19" Type="http://schemas.openxmlformats.org/officeDocument/2006/relationships/image" Target="../media/image23.svg"/><Relationship Id="rId4" Type="http://schemas.openxmlformats.org/officeDocument/2006/relationships/image" Target="../media/image13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4E5303-5296-45F7-929F-0DDF9FB1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753807"/>
            <a:ext cx="2576177" cy="1935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</p:txBody>
      </p:sp>
    </p:spTree>
    <p:extLst>
      <p:ext uri="{BB962C8B-B14F-4D97-AF65-F5344CB8AC3E}">
        <p14:creationId xmlns:p14="http://schemas.microsoft.com/office/powerpoint/2010/main" val="48617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896900" y="4837471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920533" y="5280861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24427"/>
            <a:ext cx="16064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865761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>
            <a:off x="3589507" y="3600133"/>
            <a:ext cx="1546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208952" y="3008211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769512" y="3880133"/>
              <a:ext cx="2402732" cy="382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561021" y="2595716"/>
            <a:ext cx="1699097" cy="13687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D997F5D8-DB3D-45C9-B3DC-01A0A803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1" t="64130" r="32581" b="25748"/>
          <a:stretch/>
        </p:blipFill>
        <p:spPr>
          <a:xfrm>
            <a:off x="5365753" y="3750679"/>
            <a:ext cx="3620931" cy="684811"/>
          </a:xfrm>
          <a:prstGeom prst="rect">
            <a:avLst/>
          </a:prstGeom>
        </p:spPr>
      </p:pic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979AB052-137F-474F-BCB2-21452836D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5" t="64646" r="32258" b="25745"/>
          <a:stretch/>
        </p:blipFill>
        <p:spPr>
          <a:xfrm>
            <a:off x="5365753" y="2158200"/>
            <a:ext cx="3620931" cy="64996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7F4B65E-5841-4C3C-8FC6-B90C8B3FB6E8}"/>
              </a:ext>
            </a:extLst>
          </p:cNvPr>
          <p:cNvCxnSpPr>
            <a:cxnSpLocks/>
          </p:cNvCxnSpPr>
          <p:nvPr/>
        </p:nvCxnSpPr>
        <p:spPr>
          <a:xfrm>
            <a:off x="3545087" y="3958472"/>
            <a:ext cx="1715031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46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6269144" y="4234094"/>
              <a:ext cx="1258529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54FDB11-E7BC-4E87-A468-98A6F07E61F1}"/>
              </a:ext>
            </a:extLst>
          </p:cNvPr>
          <p:cNvCxnSpPr>
            <a:cxnSpLocks/>
          </p:cNvCxnSpPr>
          <p:nvPr/>
        </p:nvCxnSpPr>
        <p:spPr>
          <a:xfrm>
            <a:off x="2900516" y="4387815"/>
            <a:ext cx="2172929" cy="5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A5577FA4-A1E1-444E-8064-4A088503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58" y="3488016"/>
            <a:ext cx="3299352" cy="247832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011E93-9572-43A0-8AD7-83858F50DB4C}"/>
              </a:ext>
            </a:extLst>
          </p:cNvPr>
          <p:cNvSpPr txBox="1"/>
          <p:nvPr/>
        </p:nvSpPr>
        <p:spPr>
          <a:xfrm>
            <a:off x="5861410" y="3000652"/>
            <a:ext cx="199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gioco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7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1A308D-32CD-4D87-8883-9DFE394C91F0}"/>
              </a:ext>
            </a:extLst>
          </p:cNvPr>
          <p:cNvSpPr txBox="1"/>
          <p:nvPr/>
        </p:nvSpPr>
        <p:spPr>
          <a:xfrm>
            <a:off x="88490" y="1874097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D79AEBE-92DD-4838-B2F5-8BFE10A43626}"/>
              </a:ext>
            </a:extLst>
          </p:cNvPr>
          <p:cNvGrpSpPr/>
          <p:nvPr/>
        </p:nvGrpSpPr>
        <p:grpSpPr>
          <a:xfrm>
            <a:off x="2984987" y="1883465"/>
            <a:ext cx="1783204" cy="609892"/>
            <a:chOff x="2552969" y="2157671"/>
            <a:chExt cx="1665070" cy="5065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257AFAD-1971-4C57-98D3-7133A975683C}"/>
                </a:ext>
              </a:extLst>
            </p:cNvPr>
            <p:cNvSpPr/>
            <p:nvPr/>
          </p:nvSpPr>
          <p:spPr>
            <a:xfrm>
              <a:off x="3575407" y="2158695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7595A409-80A8-43F9-BF6A-7367E325E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2969" y="2420592"/>
              <a:ext cx="102243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AA5FD9D-20B3-4B19-8E7E-86192E6BCBFD}"/>
                </a:ext>
              </a:extLst>
            </p:cNvPr>
            <p:cNvSpPr/>
            <p:nvPr/>
          </p:nvSpPr>
          <p:spPr>
            <a:xfrm>
              <a:off x="3575408" y="2157671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54900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8854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2998839" y="3179173"/>
            <a:ext cx="3769268" cy="1425677"/>
            <a:chOff x="2523044" y="3195484"/>
            <a:chExt cx="3769268" cy="142567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523044" y="3908323"/>
              <a:ext cx="262905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0A4035-6591-4A74-9A26-1E024EF34F80}"/>
              </a:ext>
            </a:extLst>
          </p:cNvPr>
          <p:cNvSpPr txBox="1"/>
          <p:nvPr/>
        </p:nvSpPr>
        <p:spPr>
          <a:xfrm>
            <a:off x="88490" y="3353403"/>
            <a:ext cx="291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CARTA CON TESTO E IMMAGINE della parola che deve essere trascinata sulla sillaba (iniziale o finale) corretta.</a:t>
            </a:r>
          </a:p>
          <a:p>
            <a:r>
              <a:rPr lang="it-IT" sz="1600" b="1" dirty="0"/>
              <a:t>Quando la scelta è corretta cambierà la carta.</a:t>
            </a:r>
          </a:p>
        </p:txBody>
      </p:sp>
    </p:spTree>
    <p:extLst>
      <p:ext uri="{BB962C8B-B14F-4D97-AF65-F5344CB8AC3E}">
        <p14:creationId xmlns:p14="http://schemas.microsoft.com/office/powerpoint/2010/main" val="106641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07379"/>
            <a:ext cx="5127755" cy="4479687"/>
            <a:chOff x="5146557" y="3030975"/>
            <a:chExt cx="3543694" cy="293537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40141" y="303097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74BDA3-19DF-46ED-A102-AD6DEC8BF17B}"/>
              </a:ext>
            </a:extLst>
          </p:cNvPr>
          <p:cNvSpPr txBox="1"/>
          <p:nvPr/>
        </p:nvSpPr>
        <p:spPr>
          <a:xfrm>
            <a:off x="0" y="1316995"/>
            <a:ext cx="245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Esempio: Scelta sillaba iniziale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30396B0-7B27-482F-9547-CFB403165C33}"/>
              </a:ext>
            </a:extLst>
          </p:cNvPr>
          <p:cNvSpPr txBox="1"/>
          <p:nvPr/>
        </p:nvSpPr>
        <p:spPr>
          <a:xfrm>
            <a:off x="485224" y="1760293"/>
            <a:ext cx="2878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SILLABE ERRATE che se selezionate sono </a:t>
            </a:r>
          </a:p>
          <a:p>
            <a:r>
              <a:rPr lang="it-IT" sz="1600" b="1" dirty="0"/>
              <a:t>segnate come errori</a:t>
            </a:r>
          </a:p>
          <a:p>
            <a:r>
              <a:rPr lang="it-IT" sz="1600" b="1" dirty="0"/>
              <a:t>(suona come «sbagliata»)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BE3DDEA-6ECA-4CAF-BAEF-3E57FD70BFE9}"/>
              </a:ext>
            </a:extLst>
          </p:cNvPr>
          <p:cNvGrpSpPr/>
          <p:nvPr/>
        </p:nvGrpSpPr>
        <p:grpSpPr>
          <a:xfrm>
            <a:off x="2456589" y="2990814"/>
            <a:ext cx="2628904" cy="1294237"/>
            <a:chOff x="3568279" y="3195484"/>
            <a:chExt cx="2724033" cy="2195579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ACC293D8-8CDE-4A5F-91B3-E9F54CE21091}"/>
                </a:ext>
              </a:extLst>
            </p:cNvPr>
            <p:cNvSpPr/>
            <p:nvPr/>
          </p:nvSpPr>
          <p:spPr>
            <a:xfrm>
              <a:off x="5152103" y="3195484"/>
              <a:ext cx="1140209" cy="142567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1C007435-2A4B-4646-BEA3-6B3A41FA91AD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3568279" y="3908323"/>
              <a:ext cx="1583825" cy="14827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D28774C-C14B-4EE0-B0FC-6D9B889E12C4}"/>
              </a:ext>
            </a:extLst>
          </p:cNvPr>
          <p:cNvSpPr txBox="1"/>
          <p:nvPr/>
        </p:nvSpPr>
        <p:spPr>
          <a:xfrm>
            <a:off x="221856" y="4292571"/>
            <a:ext cx="2878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SILLABA CORRETTA che fa incrementare la barra del punteggio</a:t>
            </a:r>
          </a:p>
          <a:p>
            <a:r>
              <a:rPr lang="it-IT" sz="1600" b="1" dirty="0"/>
              <a:t>(suona come «corretta»).</a:t>
            </a:r>
          </a:p>
          <a:p>
            <a:r>
              <a:rPr lang="it-IT" sz="1600" b="1" dirty="0"/>
              <a:t>Quando la sillaba è corretta cambiano tutte le sillabe.</a:t>
            </a:r>
          </a:p>
        </p:txBody>
      </p:sp>
      <p:pic>
        <p:nvPicPr>
          <p:cNvPr id="35" name="Elemento grafico 34" descr="Chiudi con riempimento a tinta unita">
            <a:extLst>
              <a:ext uri="{FF2B5EF4-FFF2-40B4-BE49-F238E27FC236}">
                <a16:creationId xmlns:a16="http://schemas.microsoft.com/office/drawing/2014/main" id="{7151C678-BC80-477A-9249-8A6F52F23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9220" y="4328239"/>
            <a:ext cx="990600" cy="990600"/>
          </a:xfrm>
          <a:prstGeom prst="rect">
            <a:avLst/>
          </a:prstGeom>
        </p:spPr>
      </p:pic>
      <p:pic>
        <p:nvPicPr>
          <p:cNvPr id="36" name="Elemento grafico 35" descr="Chiudi con riempimento a tinta unita">
            <a:extLst>
              <a:ext uri="{FF2B5EF4-FFF2-40B4-BE49-F238E27FC236}">
                <a16:creationId xmlns:a16="http://schemas.microsoft.com/office/drawing/2014/main" id="{3739801A-F1E8-4940-9605-700975340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8520" y="2000214"/>
            <a:ext cx="990600" cy="990600"/>
          </a:xfrm>
          <a:prstGeom prst="rect">
            <a:avLst/>
          </a:prstGeom>
        </p:spPr>
      </p:pic>
      <p:pic>
        <p:nvPicPr>
          <p:cNvPr id="40" name="Elemento grafico 39" descr="Chiudi con riempimento a tinta unita">
            <a:extLst>
              <a:ext uri="{FF2B5EF4-FFF2-40B4-BE49-F238E27FC236}">
                <a16:creationId xmlns:a16="http://schemas.microsoft.com/office/drawing/2014/main" id="{B7A5F429-820D-43A9-90EE-7E455B3E2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9220" y="2871427"/>
            <a:ext cx="990600" cy="990600"/>
          </a:xfrm>
          <a:prstGeom prst="rect">
            <a:avLst/>
          </a:prstGeom>
        </p:spPr>
      </p:pic>
      <p:pic>
        <p:nvPicPr>
          <p:cNvPr id="42" name="Elemento grafico 41" descr="Chiudi con riempimento a tinta unita">
            <a:extLst>
              <a:ext uri="{FF2B5EF4-FFF2-40B4-BE49-F238E27FC236}">
                <a16:creationId xmlns:a16="http://schemas.microsoft.com/office/drawing/2014/main" id="{0A8720E0-05E6-4A23-A361-717B8D778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9998" y="4370228"/>
            <a:ext cx="990600" cy="990600"/>
          </a:xfrm>
          <a:prstGeom prst="rect">
            <a:avLst/>
          </a:prstGeom>
        </p:spPr>
      </p:pic>
      <p:sp>
        <p:nvSpPr>
          <p:cNvPr id="6" name="Freccia a sinistra 5">
            <a:extLst>
              <a:ext uri="{FF2B5EF4-FFF2-40B4-BE49-F238E27FC236}">
                <a16:creationId xmlns:a16="http://schemas.microsoft.com/office/drawing/2014/main" id="{77D52CD9-AB0A-4C13-98DA-040DD38DE75F}"/>
              </a:ext>
            </a:extLst>
          </p:cNvPr>
          <p:cNvSpPr/>
          <p:nvPr/>
        </p:nvSpPr>
        <p:spPr>
          <a:xfrm rot="1125326">
            <a:off x="3018882" y="2103487"/>
            <a:ext cx="2446286" cy="59726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09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3649943" y="1236354"/>
            <a:ext cx="5127755" cy="4450710"/>
            <a:chOff x="5146557" y="3049962"/>
            <a:chExt cx="3543694" cy="291638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9962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794A30A-E284-4C5C-9A4A-9E37E290E7F6}"/>
              </a:ext>
            </a:extLst>
          </p:cNvPr>
          <p:cNvGrpSpPr/>
          <p:nvPr/>
        </p:nvGrpSpPr>
        <p:grpSpPr>
          <a:xfrm>
            <a:off x="3087329" y="4601497"/>
            <a:ext cx="4424516" cy="720222"/>
            <a:chOff x="2652681" y="3732905"/>
            <a:chExt cx="4761143" cy="720222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86FE37-6CB7-40AE-80F1-FA1AFA04D54E}"/>
                </a:ext>
              </a:extLst>
            </p:cNvPr>
            <p:cNvSpPr/>
            <p:nvPr/>
          </p:nvSpPr>
          <p:spPr>
            <a:xfrm>
              <a:off x="4887595" y="3732905"/>
              <a:ext cx="2526229" cy="7202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CE47B66-D53E-4B6F-A7EE-0C72CB5C2E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652681" y="4093016"/>
              <a:ext cx="22349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A66E81-2EC4-4BC6-89B5-0A365C5034C8}"/>
              </a:ext>
            </a:extLst>
          </p:cNvPr>
          <p:cNvSpPr txBox="1"/>
          <p:nvPr/>
        </p:nvSpPr>
        <p:spPr>
          <a:xfrm>
            <a:off x="209013" y="4422999"/>
            <a:ext cx="287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BARRA DEL PUNTEGGIO che aumenta se la sillaba selezionata è corretta ma NON diminuisce se la sillaba è sbagliata</a:t>
            </a:r>
          </a:p>
        </p:txBody>
      </p:sp>
    </p:spTree>
    <p:extLst>
      <p:ext uri="{BB962C8B-B14F-4D97-AF65-F5344CB8AC3E}">
        <p14:creationId xmlns:p14="http://schemas.microsoft.com/office/powerpoint/2010/main" val="61797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71857" y="1378165"/>
            <a:ext cx="5127755" cy="4516130"/>
            <a:chOff x="5146557" y="3007095"/>
            <a:chExt cx="3543694" cy="295925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76923" y="3007095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986FE37-6CB7-40AE-80F1-FA1AFA04D54E}"/>
              </a:ext>
            </a:extLst>
          </p:cNvPr>
          <p:cNvSpPr/>
          <p:nvPr/>
        </p:nvSpPr>
        <p:spPr>
          <a:xfrm>
            <a:off x="4471349" y="2210678"/>
            <a:ext cx="717754" cy="47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CE47B66-D53E-4B6F-A7EE-0C72CB5C2ED7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89103" y="2450754"/>
            <a:ext cx="10224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16525-FC51-4D43-BC09-467B392036F6}"/>
              </a:ext>
            </a:extLst>
          </p:cNvPr>
          <p:cNvSpPr txBox="1"/>
          <p:nvPr/>
        </p:nvSpPr>
        <p:spPr>
          <a:xfrm>
            <a:off x="6245299" y="2212470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manda alla schermata «STATISTICHE»</a:t>
            </a:r>
          </a:p>
        </p:txBody>
      </p:sp>
    </p:spTree>
    <p:extLst>
      <p:ext uri="{BB962C8B-B14F-4D97-AF65-F5344CB8AC3E}">
        <p14:creationId xmlns:p14="http://schemas.microsoft.com/office/powerpoint/2010/main" val="28709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94" y="1700980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70913" y="2118042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«SETTINGS»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 flipH="1">
            <a:off x="2563161" y="2363441"/>
            <a:ext cx="1238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814917" y="2099762"/>
            <a:ext cx="530942" cy="49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4572000" y="1331648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1117"/>
            <a:ext cx="5685839" cy="42709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3631B-D647-4039-9CBA-785F77A5D233}"/>
              </a:ext>
            </a:extLst>
          </p:cNvPr>
          <p:cNvSpPr txBox="1"/>
          <p:nvPr/>
        </p:nvSpPr>
        <p:spPr>
          <a:xfrm>
            <a:off x="6508955" y="2039649"/>
            <a:ext cx="261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PULSANTE che rimanda alla schermata di «GIOCO»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D6FFF1-1C50-4836-AE10-2A9571AA9AA1}"/>
              </a:ext>
            </a:extLst>
          </p:cNvPr>
          <p:cNvCxnSpPr>
            <a:cxnSpLocks/>
          </p:cNvCxnSpPr>
          <p:nvPr/>
        </p:nvCxnSpPr>
        <p:spPr>
          <a:xfrm>
            <a:off x="5416961" y="2287037"/>
            <a:ext cx="1091994" cy="1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4847304" y="2009887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1680743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7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/>
          <a:lstStyle/>
          <a:p>
            <a:endParaRPr lang="it-IT" sz="2000" err="1"/>
          </a:p>
        </p:txBody>
      </p:sp>
    </p:spTree>
    <p:extLst>
      <p:ext uri="{BB962C8B-B14F-4D97-AF65-F5344CB8AC3E}">
        <p14:creationId xmlns:p14="http://schemas.microsoft.com/office/powerpoint/2010/main" val="1108779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79FD-7F0B-2D45-86DA-77AA69B7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254448" y="4060291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tablet,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272392" y="4421457"/>
            <a:ext cx="4736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multiplayer,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raccolta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252698" y="3301803"/>
            <a:ext cx="4924539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Necessità di renderli interattivi e stimolanti con metodiche facilitanti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fiabe, personificazione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21740" y="5750472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470EA50-D832-455B-BF4D-F2106D1F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248" y="1139054"/>
            <a:ext cx="9420248" cy="5242399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1055891" y="4046817"/>
            <a:ext cx="1311441" cy="119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6C49663A-8729-49FE-8F29-1224C769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514600" y="4248958"/>
            <a:ext cx="1299409" cy="84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40E82A-11BC-4DF2-8466-BA3988B7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11">
            <a:extLst>
              <a:ext uri="{FF2B5EF4-FFF2-40B4-BE49-F238E27FC236}">
                <a16:creationId xmlns:a16="http://schemas.microsoft.com/office/drawing/2014/main" id="{9E51677A-EC64-4558-96BE-BCD10ABE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35116" y="3557767"/>
            <a:ext cx="2189748" cy="1447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24C75C-6965-437F-B857-8075C053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631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11">
            <a:extLst>
              <a:ext uri="{FF2B5EF4-FFF2-40B4-BE49-F238E27FC236}">
                <a16:creationId xmlns:a16="http://schemas.microsoft.com/office/drawing/2014/main" id="{E3A34D8A-7B30-4157-A176-807F33EA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" y="1181041"/>
            <a:ext cx="8685261" cy="483337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259178" y="1624263"/>
            <a:ext cx="4138863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31C1E1-397D-4E27-A4C8-046920A6E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41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9AF6E-3A48-42A2-9C34-0D8A6FA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59A3FF-E1DD-4B2E-9420-258C0032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 manca lo schema del nuovo gioco dei numeri</a:t>
            </a:r>
          </a:p>
        </p:txBody>
      </p:sp>
    </p:spTree>
    <p:extLst>
      <p:ext uri="{BB962C8B-B14F-4D97-AF65-F5344CB8AC3E}">
        <p14:creationId xmlns:p14="http://schemas.microsoft.com/office/powerpoint/2010/main" val="2145648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1857</TotalTime>
  <Words>1195</Words>
  <Application>Microsoft Office PowerPoint</Application>
  <PresentationFormat>Presentazione su schermo (4:3)</PresentationFormat>
  <Paragraphs>278</Paragraphs>
  <Slides>43</Slides>
  <Notes>2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Arial</vt:lpstr>
      <vt:lpstr>BLAIRMDITC TT MEDIUM</vt:lpstr>
      <vt:lpstr>Calibri</vt:lpstr>
      <vt:lpstr>Noto Sans Symbols</vt:lpstr>
      <vt:lpstr>Wingdings</vt:lpstr>
      <vt:lpstr>POLI</vt:lpstr>
      <vt:lpstr>Titolo presentazione sottotitolo</vt:lpstr>
      <vt:lpstr>Presentazione standard di PowerPoint</vt:lpstr>
      <vt:lpstr>ELENCO</vt:lpstr>
      <vt:lpstr>STATO DELL’ARTE</vt:lpstr>
      <vt:lpstr>Presentazione Giochi</vt:lpstr>
      <vt:lpstr>Presentazione Giochi</vt:lpstr>
      <vt:lpstr>Presentazione Giochi</vt:lpstr>
      <vt:lpstr>Presentazione Giochi</vt:lpstr>
      <vt:lpstr>Presentazione standard di PowerPoint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Passaggio dal razionale dei giochi alle specifiche funzionali alle tecniche (UML)</vt:lpstr>
      <vt:lpstr>Specifiche tecniche Menu di gioco</vt:lpstr>
      <vt:lpstr>Specifiche tecniche Schermata di gioco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Nicoletta Calchi</cp:lastModifiedBy>
  <cp:revision>124</cp:revision>
  <dcterms:created xsi:type="dcterms:W3CDTF">2015-05-26T12:27:57Z</dcterms:created>
  <dcterms:modified xsi:type="dcterms:W3CDTF">2021-04-26T09:36:46Z</dcterms:modified>
</cp:coreProperties>
</file>